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3" r:id="rId6"/>
    <p:sldId id="258" r:id="rId7"/>
    <p:sldId id="262" r:id="rId8"/>
    <p:sldId id="261" r:id="rId9"/>
    <p:sldId id="260" r:id="rId10"/>
    <p:sldId id="271" r:id="rId11"/>
    <p:sldId id="265" r:id="rId12"/>
    <p:sldId id="267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Изменения развивающей 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предметно-пространственной среды в течение тематической недели «Здоровье»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572000"/>
            <a:ext cx="4495800" cy="1371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Воспитатель МБДОУ № 65 «Дельфин»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Андреева Елена Сергеевна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Железногорск 2020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401"/>
            <a:ext cx="4040188" cy="129540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/>
              <a:t>Дети совместно с родителями собирали и изучали материал о различных зимних видах спорта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810000"/>
            <a:ext cx="4041775" cy="1371600"/>
          </a:xfrm>
        </p:spPr>
        <p:txBody>
          <a:bodyPr>
            <a:normAutofit/>
          </a:bodyPr>
          <a:lstStyle/>
          <a:p>
            <a:pPr lvl="0" algn="just"/>
            <a:r>
              <a:rPr lang="ru-RU" sz="1800" b="0" dirty="0" smtClean="0"/>
              <a:t>После презентации своего вида спорта дети решили оформить общий альбом, посвященный зимним видам спорта</a:t>
            </a:r>
            <a:endParaRPr lang="ru-RU" sz="18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4041775" cy="291404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4040188" cy="303014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57600" cy="76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Четверг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22860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В природный уголок внесены бутылка для посадки лука, деревенский домик, травник, пугало, игрушки домашних животных и кукольные персонажи.  Цветочные горшки для посадки овощей, тележки и луковицы оформляем вместе с детьми. Вот такой «огород на подоконнике» растёт и радует нас.</a:t>
            </a:r>
            <a:endParaRPr lang="ru-RU" sz="1800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26632"/>
            <a:ext cx="4114800" cy="30861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140117" cy="310761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8600"/>
            <a:ext cx="4114800" cy="302787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8153400" cy="990599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/>
              <a:t>В игровой центр внесены настольные игры «Пирамида здоровья» и «</a:t>
            </a:r>
            <a:r>
              <a:rPr lang="ru-RU" sz="1800" b="0" dirty="0" err="1" smtClean="0"/>
              <a:t>Аскорбинка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и</a:t>
            </a:r>
            <a:r>
              <a:rPr lang="ru-RU" sz="1800" b="0" dirty="0" smtClean="0"/>
              <a:t> её друзья» на закрепление знаний детей о пользе продуктов. </a:t>
            </a:r>
            <a:endParaRPr lang="ru-RU" sz="1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40188" cy="30301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0"/>
            <a:ext cx="4038600" cy="30289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гости к детям пришёл доктор </a:t>
            </a:r>
            <a:r>
              <a:rPr lang="ru-RU" sz="1800" dirty="0" err="1" smtClean="0"/>
              <a:t>Здоровейко</a:t>
            </a:r>
            <a:r>
              <a:rPr lang="ru-RU" sz="1800" dirty="0" smtClean="0"/>
              <a:t> и рассказал о пользе продуктов, овощей и фруктов. Все вместе мы приготовили салат для родителей.</a:t>
            </a: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040188" cy="303014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4038600" cy="30575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3657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Пятница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2666999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С помощью детей и родителей коробка творчества наполнена множеством бросового материала, из которого дети делали оборудование мини-стадиона. По замыслу детей оно может легко трансформироваться и видоизменяться. Футбольные ворота и разметка футбольного поля способствовали увлечённой игре детей в футбол.</a:t>
            </a:r>
            <a:endParaRPr lang="ru-RU" sz="1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33800"/>
            <a:ext cx="3505200" cy="26289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09600"/>
            <a:ext cx="3505200" cy="26289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3505200" cy="26289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Дети рассказали, как их семья проводит досуг с пользой для здоровья, родители принесли фотографии. По предложению детей оформили газету «Спорт – это здоровье».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5489575" cy="411718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36576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Понедельник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114800" cy="22098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В центре познания представлены дидактические игры, иллюстрации о сохранении здоровья и энциклопедии о строении организма человека, что побуждает детей определить тему недели, познакомиться со строением организма человека.</a:t>
            </a:r>
            <a:endParaRPr lang="ru-RU" sz="18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3962400" cy="29718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886200" cy="29146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3962400" cy="29718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001000" cy="838200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В центре грамоты появились </a:t>
            </a:r>
            <a:r>
              <a:rPr lang="ru-RU" sz="1800" b="0" dirty="0" err="1" smtClean="0"/>
              <a:t>складовые</a:t>
            </a:r>
            <a:r>
              <a:rPr lang="ru-RU" sz="1800" b="0" dirty="0" smtClean="0"/>
              <a:t> карточки по изучаемой теме. С помощью кубиков Зайцева дети выкладывают названия фруктов.</a:t>
            </a:r>
            <a:endParaRPr lang="ru-RU" sz="18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040188" cy="303014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038600" cy="30289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7526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Для повышения детской активности в группе спортивный уголок пополнен лабиринтом и классиками. Знакомясь</a:t>
            </a:r>
          </a:p>
          <a:p>
            <a:pPr algn="just"/>
            <a:r>
              <a:rPr lang="ru-RU" sz="1800" b="0" dirty="0" smtClean="0"/>
              <a:t>со строением человеческого организма, дети с увлечением играли в «</a:t>
            </a:r>
            <a:r>
              <a:rPr lang="ru-RU" sz="1800" b="0" dirty="0" err="1" smtClean="0"/>
              <a:t>Твистер</a:t>
            </a:r>
            <a:r>
              <a:rPr lang="ru-RU" sz="1800" b="0" dirty="0" smtClean="0"/>
              <a:t>». </a:t>
            </a:r>
            <a:endParaRPr lang="ru-RU" sz="18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9000"/>
            <a:ext cx="4040188" cy="303014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038600" cy="30289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7921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Вторник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14478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В центре творчества появились раскраски по видам спорта и трафареты для </a:t>
            </a:r>
            <a:r>
              <a:rPr lang="ru-RU" sz="1800" b="0" dirty="0" err="1" smtClean="0"/>
              <a:t>пластилинографии</a:t>
            </a:r>
            <a:r>
              <a:rPr lang="ru-RU" sz="1800" b="0" dirty="0" smtClean="0"/>
              <a:t>. Но особенный восторг вызывают рисунки на песке на световом планшете.</a:t>
            </a:r>
            <a:endParaRPr lang="ru-RU" sz="1800" b="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3400" y="228600"/>
            <a:ext cx="365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3935046" cy="28956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3962400" cy="28956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3962400" cy="29718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25146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В центре мелкой моторики представлено как традиционное, так и нетрадиционное оборудование: бельевые верёвки с узелками, теннисные шарики, счётные палочки, орехи, шестигранные карандаши, решётки для раковины. Дети познакомились с упражнениями для профилактики плоскостопия.</a:t>
            </a:r>
            <a:endParaRPr lang="ru-RU" sz="1800" b="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98694"/>
            <a:ext cx="2819400" cy="232185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7999" y="3581400"/>
            <a:ext cx="2836213" cy="232354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03300" y="4191000"/>
            <a:ext cx="2835900" cy="233113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"/>
            <a:ext cx="3167064" cy="26670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0772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Внесение в развивающую среду дополнительных медицинских инструментов для игры и таблицы для проверки зрения инициировало детей организовать сюжетно-ролевую игру «Больница»</a:t>
            </a:r>
            <a:endParaRPr lang="ru-RU" sz="18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040188" cy="303014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4041775" cy="3031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00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Среда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4040188" cy="18288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Дети заинтересовались появлением в центре экспериментирования фруктов, кока-колы и чипсов. Эксперименты наглядно показали детям влияние кислорода на фрукты, вред кока-колы и чипсов для организма человека. </a:t>
            </a:r>
            <a:endParaRPr lang="ru-RU" sz="18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2870200" cy="21526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505200"/>
            <a:ext cx="2895600" cy="21717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91000"/>
            <a:ext cx="2895600" cy="21717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33400"/>
            <a:ext cx="3352800" cy="25146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121920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По инициативе детей были сделаны муляжи молочных продуктов. Дети с увлечением играли в «Магазин полезных продуктов».</a:t>
            </a:r>
            <a:endParaRPr lang="ru-RU" sz="18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"/>
            <a:ext cx="3657600" cy="2743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3657600" cy="276045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52800"/>
            <a:ext cx="3657600" cy="2743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428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Изменения развивающей  предметно-пространственной среды в течение тематической недели «Здоровье»  (старший дошкольный возраст)</vt:lpstr>
      <vt:lpstr>Понедельник</vt:lpstr>
      <vt:lpstr>Слайд 3</vt:lpstr>
      <vt:lpstr>Слайд 4</vt:lpstr>
      <vt:lpstr>Вторник</vt:lpstr>
      <vt:lpstr>Слайд 6</vt:lpstr>
      <vt:lpstr>Слайд 7</vt:lpstr>
      <vt:lpstr>Среда</vt:lpstr>
      <vt:lpstr>Слайд 9</vt:lpstr>
      <vt:lpstr>Слайд 10</vt:lpstr>
      <vt:lpstr>Четверг</vt:lpstr>
      <vt:lpstr>Слайд 12</vt:lpstr>
      <vt:lpstr>В гости к детям пришёл доктор Здоровейко и рассказал о пользе продуктов, овощей и фруктов. Все вместе мы приготовили салат для родителей.</vt:lpstr>
      <vt:lpstr>Пятница</vt:lpstr>
      <vt:lpstr>Дети рассказали, как их семья проводит досуг с пользой для здоровья, родители принесли фотографии. По предложению детей оформили газету «Спорт – это здоровье».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101</cp:revision>
  <dcterms:modified xsi:type="dcterms:W3CDTF">2019-01-26T12:56:02Z</dcterms:modified>
</cp:coreProperties>
</file>